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71" r:id="rId10"/>
    <p:sldId id="265" r:id="rId11"/>
    <p:sldId id="272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A456D1-3157-46E4-A809-DCA87B4D5351}" v="34" dt="2025-01-06T05:56:48.2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07" autoAdjust="0"/>
  </p:normalViewPr>
  <p:slideViewPr>
    <p:cSldViewPr snapToGrid="0">
      <p:cViewPr varScale="1">
        <p:scale>
          <a:sx n="92" d="100"/>
          <a:sy n="92" d="100"/>
        </p:scale>
        <p:origin x="12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ui Keat Yeoh" userId="7db793eb2bd7239f" providerId="LiveId" clId="{132E5DD0-3C3F-4995-9EEC-D60F80C9A9D2}"/>
    <pc:docChg chg="undo custSel addSld delSld modSld">
      <pc:chgData name="Wui Keat Yeoh" userId="7db793eb2bd7239f" providerId="LiveId" clId="{132E5DD0-3C3F-4995-9EEC-D60F80C9A9D2}" dt="2024-12-09T07:58:40.312" v="218" actId="20577"/>
      <pc:docMkLst>
        <pc:docMk/>
      </pc:docMkLst>
      <pc:sldChg chg="addSp delSp modSp mod modNotesTx">
        <pc:chgData name="Wui Keat Yeoh" userId="7db793eb2bd7239f" providerId="LiveId" clId="{132E5DD0-3C3F-4995-9EEC-D60F80C9A9D2}" dt="2024-12-09T07:58:40.312" v="218" actId="20577"/>
        <pc:sldMkLst>
          <pc:docMk/>
          <pc:sldMk cId="825346660" sldId="256"/>
        </pc:sldMkLst>
        <pc:spChg chg="mod">
          <ac:chgData name="Wui Keat Yeoh" userId="7db793eb2bd7239f" providerId="LiveId" clId="{132E5DD0-3C3F-4995-9EEC-D60F80C9A9D2}" dt="2024-12-09T06:27:23.629" v="28" actId="255"/>
          <ac:spMkLst>
            <pc:docMk/>
            <pc:sldMk cId="825346660" sldId="256"/>
            <ac:spMk id="2" creationId="{4CC7F7F7-C7CA-D5E1-8721-0D291B196B32}"/>
          </ac:spMkLst>
        </pc:spChg>
        <pc:spChg chg="mod">
          <ac:chgData name="Wui Keat Yeoh" userId="7db793eb2bd7239f" providerId="LiveId" clId="{132E5DD0-3C3F-4995-9EEC-D60F80C9A9D2}" dt="2024-12-09T06:27:13.379" v="26" actId="26606"/>
          <ac:spMkLst>
            <pc:docMk/>
            <pc:sldMk cId="825346660" sldId="256"/>
            <ac:spMk id="3" creationId="{FD9A0DDC-A98D-3409-3C35-C31C27796B29}"/>
          </ac:spMkLst>
        </pc:spChg>
      </pc:sldChg>
      <pc:sldChg chg="modSp mod modNotesTx">
        <pc:chgData name="Wui Keat Yeoh" userId="7db793eb2bd7239f" providerId="LiveId" clId="{132E5DD0-3C3F-4995-9EEC-D60F80C9A9D2}" dt="2024-12-09T06:31:09.600" v="50" actId="20577"/>
        <pc:sldMkLst>
          <pc:docMk/>
          <pc:sldMk cId="2194894940" sldId="257"/>
        </pc:sldMkLst>
        <pc:spChg chg="mod">
          <ac:chgData name="Wui Keat Yeoh" userId="7db793eb2bd7239f" providerId="LiveId" clId="{132E5DD0-3C3F-4995-9EEC-D60F80C9A9D2}" dt="2024-12-09T06:29:05.558" v="42" actId="11"/>
          <ac:spMkLst>
            <pc:docMk/>
            <pc:sldMk cId="2194894940" sldId="257"/>
            <ac:spMk id="46" creationId="{E3E76492-879D-5510-6AA0-2885BDDC5A01}"/>
          </ac:spMkLst>
        </pc:spChg>
      </pc:sldChg>
      <pc:sldChg chg="modSp mod modNotesTx">
        <pc:chgData name="Wui Keat Yeoh" userId="7db793eb2bd7239f" providerId="LiveId" clId="{132E5DD0-3C3F-4995-9EEC-D60F80C9A9D2}" dt="2024-12-09T06:31:22.278" v="51"/>
        <pc:sldMkLst>
          <pc:docMk/>
          <pc:sldMk cId="510150428" sldId="258"/>
        </pc:sldMkLst>
        <pc:spChg chg="mod">
          <ac:chgData name="Wui Keat Yeoh" userId="7db793eb2bd7239f" providerId="LiveId" clId="{132E5DD0-3C3F-4995-9EEC-D60F80C9A9D2}" dt="2024-12-09T06:29:33.981" v="44" actId="27636"/>
          <ac:spMkLst>
            <pc:docMk/>
            <pc:sldMk cId="510150428" sldId="258"/>
            <ac:spMk id="2" creationId="{B035F7BE-352E-CD5A-46B3-161305366576}"/>
          </ac:spMkLst>
        </pc:spChg>
        <pc:spChg chg="mod">
          <ac:chgData name="Wui Keat Yeoh" userId="7db793eb2bd7239f" providerId="LiveId" clId="{132E5DD0-3C3F-4995-9EEC-D60F80C9A9D2}" dt="2024-12-09T06:30:40.532" v="48" actId="12"/>
          <ac:spMkLst>
            <pc:docMk/>
            <pc:sldMk cId="510150428" sldId="258"/>
            <ac:spMk id="3" creationId="{19B13F90-C67A-5A07-DBA8-E42193287D53}"/>
          </ac:spMkLst>
        </pc:spChg>
      </pc:sldChg>
      <pc:sldChg chg="addSp delSp modSp mod modNotesTx">
        <pc:chgData name="Wui Keat Yeoh" userId="7db793eb2bd7239f" providerId="LiveId" clId="{132E5DD0-3C3F-4995-9EEC-D60F80C9A9D2}" dt="2024-12-09T06:37:19.304" v="71" actId="26606"/>
        <pc:sldMkLst>
          <pc:docMk/>
          <pc:sldMk cId="2665814887" sldId="259"/>
        </pc:sldMkLst>
        <pc:spChg chg="mod ord">
          <ac:chgData name="Wui Keat Yeoh" userId="7db793eb2bd7239f" providerId="LiveId" clId="{132E5DD0-3C3F-4995-9EEC-D60F80C9A9D2}" dt="2024-12-09T06:37:19.304" v="71" actId="26606"/>
          <ac:spMkLst>
            <pc:docMk/>
            <pc:sldMk cId="2665814887" sldId="259"/>
            <ac:spMk id="2" creationId="{82CA20BD-B29D-F992-9F6B-B21328E70ADA}"/>
          </ac:spMkLst>
        </pc:spChg>
        <pc:spChg chg="mod">
          <ac:chgData name="Wui Keat Yeoh" userId="7db793eb2bd7239f" providerId="LiveId" clId="{132E5DD0-3C3F-4995-9EEC-D60F80C9A9D2}" dt="2024-12-09T06:37:19.304" v="71" actId="26606"/>
          <ac:spMkLst>
            <pc:docMk/>
            <pc:sldMk cId="2665814887" sldId="259"/>
            <ac:spMk id="3" creationId="{BA55B8FF-48D0-BA33-1D2D-B2EC406D5421}"/>
          </ac:spMkLst>
        </pc:spChg>
      </pc:sldChg>
      <pc:sldChg chg="addSp delSp modSp mod modNotesTx">
        <pc:chgData name="Wui Keat Yeoh" userId="7db793eb2bd7239f" providerId="LiveId" clId="{132E5DD0-3C3F-4995-9EEC-D60F80C9A9D2}" dt="2024-12-09T06:39:53.780" v="83"/>
        <pc:sldMkLst>
          <pc:docMk/>
          <pc:sldMk cId="791250408" sldId="261"/>
        </pc:sldMkLst>
        <pc:spChg chg="mod">
          <ac:chgData name="Wui Keat Yeoh" userId="7db793eb2bd7239f" providerId="LiveId" clId="{132E5DD0-3C3F-4995-9EEC-D60F80C9A9D2}" dt="2024-12-09T06:39:28.856" v="81" actId="26606"/>
          <ac:spMkLst>
            <pc:docMk/>
            <pc:sldMk cId="791250408" sldId="261"/>
            <ac:spMk id="2" creationId="{F6270802-8751-970B-F409-935E1B21A768}"/>
          </ac:spMkLst>
        </pc:spChg>
        <pc:spChg chg="mod ord">
          <ac:chgData name="Wui Keat Yeoh" userId="7db793eb2bd7239f" providerId="LiveId" clId="{132E5DD0-3C3F-4995-9EEC-D60F80C9A9D2}" dt="2024-12-09T06:39:28.856" v="81" actId="26606"/>
          <ac:spMkLst>
            <pc:docMk/>
            <pc:sldMk cId="791250408" sldId="261"/>
            <ac:spMk id="3" creationId="{73950D3F-E551-653A-C44C-FC2976765F58}"/>
          </ac:spMkLst>
        </pc:spChg>
      </pc:sldChg>
      <pc:sldChg chg="addSp delSp modSp mod modNotesTx">
        <pc:chgData name="Wui Keat Yeoh" userId="7db793eb2bd7239f" providerId="LiveId" clId="{132E5DD0-3C3F-4995-9EEC-D60F80C9A9D2}" dt="2024-12-09T06:53:33.502" v="107"/>
        <pc:sldMkLst>
          <pc:docMk/>
          <pc:sldMk cId="906396312" sldId="262"/>
        </pc:sldMkLst>
        <pc:spChg chg="mod">
          <ac:chgData name="Wui Keat Yeoh" userId="7db793eb2bd7239f" providerId="LiveId" clId="{132E5DD0-3C3F-4995-9EEC-D60F80C9A9D2}" dt="2024-12-09T06:48:54.444" v="94" actId="26606"/>
          <ac:spMkLst>
            <pc:docMk/>
            <pc:sldMk cId="906396312" sldId="262"/>
            <ac:spMk id="2" creationId="{A6DA3F2E-A88C-E3CA-8928-6A7F1F7A3A84}"/>
          </ac:spMkLst>
        </pc:spChg>
        <pc:spChg chg="mod ord">
          <ac:chgData name="Wui Keat Yeoh" userId="7db793eb2bd7239f" providerId="LiveId" clId="{132E5DD0-3C3F-4995-9EEC-D60F80C9A9D2}" dt="2024-12-09T06:53:33.502" v="107"/>
          <ac:spMkLst>
            <pc:docMk/>
            <pc:sldMk cId="906396312" sldId="262"/>
            <ac:spMk id="3" creationId="{0CDC3707-8DC3-456C-87A9-7E8C0B3AE266}"/>
          </ac:spMkLst>
        </pc:spChg>
      </pc:sldChg>
      <pc:sldChg chg="addSp delSp modSp mod modNotesTx">
        <pc:chgData name="Wui Keat Yeoh" userId="7db793eb2bd7239f" providerId="LiveId" clId="{132E5DD0-3C3F-4995-9EEC-D60F80C9A9D2}" dt="2024-12-09T07:46:01.821" v="215" actId="20577"/>
        <pc:sldMkLst>
          <pc:docMk/>
          <pc:sldMk cId="2693286564" sldId="263"/>
        </pc:sldMkLst>
        <pc:spChg chg="mod">
          <ac:chgData name="Wui Keat Yeoh" userId="7db793eb2bd7239f" providerId="LiveId" clId="{132E5DD0-3C3F-4995-9EEC-D60F80C9A9D2}" dt="2024-12-09T06:49:32.714" v="95"/>
          <ac:spMkLst>
            <pc:docMk/>
            <pc:sldMk cId="2693286564" sldId="263"/>
            <ac:spMk id="2" creationId="{AF22706B-C7D9-D810-A1C9-E09E20958EB9}"/>
          </ac:spMkLst>
        </pc:spChg>
        <pc:spChg chg="mod">
          <ac:chgData name="Wui Keat Yeoh" userId="7db793eb2bd7239f" providerId="LiveId" clId="{132E5DD0-3C3F-4995-9EEC-D60F80C9A9D2}" dt="2024-12-09T06:54:17.160" v="113" actId="12"/>
          <ac:spMkLst>
            <pc:docMk/>
            <pc:sldMk cId="2693286564" sldId="263"/>
            <ac:spMk id="3" creationId="{4F16E8E3-091A-7FA9-EE27-ED0D95928151}"/>
          </ac:spMkLst>
        </pc:spChg>
      </pc:sldChg>
      <pc:sldChg chg="addSp delSp modSp mod modNotesTx">
        <pc:chgData name="Wui Keat Yeoh" userId="7db793eb2bd7239f" providerId="LiveId" clId="{132E5DD0-3C3F-4995-9EEC-D60F80C9A9D2}" dt="2024-12-09T07:49:00.487" v="217" actId="20577"/>
        <pc:sldMkLst>
          <pc:docMk/>
          <pc:sldMk cId="2873528197" sldId="264"/>
        </pc:sldMkLst>
        <pc:spChg chg="mod">
          <ac:chgData name="Wui Keat Yeoh" userId="7db793eb2bd7239f" providerId="LiveId" clId="{132E5DD0-3C3F-4995-9EEC-D60F80C9A9D2}" dt="2024-12-09T07:24:00.965" v="125"/>
          <ac:spMkLst>
            <pc:docMk/>
            <pc:sldMk cId="2873528197" sldId="264"/>
            <ac:spMk id="2" creationId="{CDC8C695-B6D0-59B9-1D94-94F1BE55EB07}"/>
          </ac:spMkLst>
        </pc:spChg>
        <pc:spChg chg="mod">
          <ac:chgData name="Wui Keat Yeoh" userId="7db793eb2bd7239f" providerId="LiveId" clId="{132E5DD0-3C3F-4995-9EEC-D60F80C9A9D2}" dt="2024-12-09T07:24:29.540" v="129" actId="12"/>
          <ac:spMkLst>
            <pc:docMk/>
            <pc:sldMk cId="2873528197" sldId="264"/>
            <ac:spMk id="3" creationId="{4ACB3764-A416-44BC-82C8-7F4DB38E7D36}"/>
          </ac:spMkLst>
        </pc:spChg>
      </pc:sldChg>
      <pc:sldChg chg="addSp modSp mod modNotesTx">
        <pc:chgData name="Wui Keat Yeoh" userId="7db793eb2bd7239f" providerId="LiveId" clId="{132E5DD0-3C3F-4995-9EEC-D60F80C9A9D2}" dt="2024-12-09T07:37:27.376" v="191" actId="1076"/>
        <pc:sldMkLst>
          <pc:docMk/>
          <pc:sldMk cId="115171349" sldId="265"/>
        </pc:sldMkLst>
        <pc:spChg chg="mod">
          <ac:chgData name="Wui Keat Yeoh" userId="7db793eb2bd7239f" providerId="LiveId" clId="{132E5DD0-3C3F-4995-9EEC-D60F80C9A9D2}" dt="2024-12-09T07:27:37.841" v="148"/>
          <ac:spMkLst>
            <pc:docMk/>
            <pc:sldMk cId="115171349" sldId="265"/>
            <ac:spMk id="2" creationId="{838B8413-2798-3C03-8DD5-74E34C6AF480}"/>
          </ac:spMkLst>
        </pc:spChg>
        <pc:spChg chg="mod">
          <ac:chgData name="Wui Keat Yeoh" userId="7db793eb2bd7239f" providerId="LiveId" clId="{132E5DD0-3C3F-4995-9EEC-D60F80C9A9D2}" dt="2024-12-09T07:28:20.731" v="153" actId="12"/>
          <ac:spMkLst>
            <pc:docMk/>
            <pc:sldMk cId="115171349" sldId="265"/>
            <ac:spMk id="3" creationId="{79050C7B-8998-C92C-5959-216954EAFDF7}"/>
          </ac:spMkLst>
        </pc:spChg>
      </pc:sldChg>
      <pc:sldChg chg="del">
        <pc:chgData name="Wui Keat Yeoh" userId="7db793eb2bd7239f" providerId="LiveId" clId="{132E5DD0-3C3F-4995-9EEC-D60F80C9A9D2}" dt="2024-12-09T07:40:37.241" v="206" actId="2696"/>
        <pc:sldMkLst>
          <pc:docMk/>
          <pc:sldMk cId="4289202360" sldId="266"/>
        </pc:sldMkLst>
      </pc:sldChg>
      <pc:sldChg chg="del">
        <pc:chgData name="Wui Keat Yeoh" userId="7db793eb2bd7239f" providerId="LiveId" clId="{132E5DD0-3C3F-4995-9EEC-D60F80C9A9D2}" dt="2024-12-09T07:40:37.241" v="206" actId="2696"/>
        <pc:sldMkLst>
          <pc:docMk/>
          <pc:sldMk cId="3556865346" sldId="267"/>
        </pc:sldMkLst>
      </pc:sldChg>
      <pc:sldChg chg="del">
        <pc:chgData name="Wui Keat Yeoh" userId="7db793eb2bd7239f" providerId="LiveId" clId="{132E5DD0-3C3F-4995-9EEC-D60F80C9A9D2}" dt="2024-12-09T07:40:37.241" v="206" actId="2696"/>
        <pc:sldMkLst>
          <pc:docMk/>
          <pc:sldMk cId="4033373828" sldId="268"/>
        </pc:sldMkLst>
      </pc:sldChg>
      <pc:sldChg chg="addSp modSp mod setBg setClrOvrMap">
        <pc:chgData name="Wui Keat Yeoh" userId="7db793eb2bd7239f" providerId="LiveId" clId="{132E5DD0-3C3F-4995-9EEC-D60F80C9A9D2}" dt="2024-12-09T07:41:23.438" v="212" actId="12"/>
        <pc:sldMkLst>
          <pc:docMk/>
          <pc:sldMk cId="1627707046" sldId="269"/>
        </pc:sldMkLst>
        <pc:spChg chg="mod">
          <ac:chgData name="Wui Keat Yeoh" userId="7db793eb2bd7239f" providerId="LiveId" clId="{132E5DD0-3C3F-4995-9EEC-D60F80C9A9D2}" dt="2024-12-09T07:40:53.338" v="207" actId="26606"/>
          <ac:spMkLst>
            <pc:docMk/>
            <pc:sldMk cId="1627707046" sldId="269"/>
            <ac:spMk id="2" creationId="{C29EC5E8-CF55-C5AE-D69C-4CDB57A25F4E}"/>
          </ac:spMkLst>
        </pc:spChg>
        <pc:spChg chg="mod">
          <ac:chgData name="Wui Keat Yeoh" userId="7db793eb2bd7239f" providerId="LiveId" clId="{132E5DD0-3C3F-4995-9EEC-D60F80C9A9D2}" dt="2024-12-09T07:41:23.438" v="212" actId="12"/>
          <ac:spMkLst>
            <pc:docMk/>
            <pc:sldMk cId="1627707046" sldId="269"/>
            <ac:spMk id="3" creationId="{0CCBB553-936F-25D4-5EF0-0DE1D1322DE7}"/>
          </ac:spMkLst>
        </pc:spChg>
      </pc:sldChg>
      <pc:sldChg chg="addSp delSp modSp add mod modNotesTx">
        <pc:chgData name="Wui Keat Yeoh" userId="7db793eb2bd7239f" providerId="LiveId" clId="{132E5DD0-3C3F-4995-9EEC-D60F80C9A9D2}" dt="2024-12-09T07:40:19.071" v="205"/>
        <pc:sldMkLst>
          <pc:docMk/>
          <pc:sldMk cId="3561138026" sldId="270"/>
        </pc:sldMkLst>
      </pc:sldChg>
    </pc:docChg>
  </pc:docChgLst>
  <pc:docChgLst>
    <pc:chgData name="Wui Keat Yeoh" userId="7db793eb2bd7239f" providerId="LiveId" clId="{50A456D1-3157-46E4-A809-DCA87B4D5351}"/>
    <pc:docChg chg="undo custSel addSld delSld modSld">
      <pc:chgData name="Wui Keat Yeoh" userId="7db793eb2bd7239f" providerId="LiveId" clId="{50A456D1-3157-46E4-A809-DCA87B4D5351}" dt="2025-01-12T12:03:30.430" v="385" actId="20577"/>
      <pc:docMkLst>
        <pc:docMk/>
      </pc:docMkLst>
      <pc:sldChg chg="addSp delSp modSp mod setBg setClrOvrMap modNotesTx">
        <pc:chgData name="Wui Keat Yeoh" userId="7db793eb2bd7239f" providerId="LiveId" clId="{50A456D1-3157-46E4-A809-DCA87B4D5351}" dt="2025-01-12T12:02:39.587" v="330" actId="20577"/>
        <pc:sldMkLst>
          <pc:docMk/>
          <pc:sldMk cId="825346660" sldId="256"/>
        </pc:sldMkLst>
        <pc:spChg chg="mod">
          <ac:chgData name="Wui Keat Yeoh" userId="7db793eb2bd7239f" providerId="LiveId" clId="{50A456D1-3157-46E4-A809-DCA87B4D5351}" dt="2025-01-06T01:23:33.823" v="16" actId="255"/>
          <ac:spMkLst>
            <pc:docMk/>
            <pc:sldMk cId="825346660" sldId="256"/>
            <ac:spMk id="2" creationId="{4CC7F7F7-C7CA-D5E1-8721-0D291B196B32}"/>
          </ac:spMkLst>
        </pc:spChg>
        <pc:spChg chg="mod">
          <ac:chgData name="Wui Keat Yeoh" userId="7db793eb2bd7239f" providerId="LiveId" clId="{50A456D1-3157-46E4-A809-DCA87B4D5351}" dt="2025-01-06T01:22:52.208" v="13" actId="26606"/>
          <ac:spMkLst>
            <pc:docMk/>
            <pc:sldMk cId="825346660" sldId="256"/>
            <ac:spMk id="3" creationId="{FD9A0DDC-A98D-3409-3C35-C31C27796B29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1" creationId="{3167F201-EA3A-41F3-8305-5985A44A95A1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2" creationId="{FFD44D11-B1C5-420A-9591-370DC8BAA10E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5" creationId="{1C4DC544-6AEA-484E-A978-32384E2F9BD9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6" creationId="{A1F1470C-B594-449D-A8CD-EB7BC156F7BD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7" creationId="{B809F8B1-FE88-427F-98C6-1B8CFED80282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8" creationId="{2050D290-680D-48D7-9488-498F59E54FFC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49" creationId="{E8C81616-E276-41D8-92C5-1C891FE995BE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50" creationId="{86BBDB21-2BF1-4C2F-A790-19FBC789C3F2}"/>
          </ac:spMkLst>
        </pc:spChg>
        <pc:spChg chg="add">
          <ac:chgData name="Wui Keat Yeoh" userId="7db793eb2bd7239f" providerId="LiveId" clId="{50A456D1-3157-46E4-A809-DCA87B4D5351}" dt="2025-01-06T01:22:52.217" v="14" actId="26606"/>
          <ac:spMkLst>
            <pc:docMk/>
            <pc:sldMk cId="825346660" sldId="256"/>
            <ac:spMk id="151" creationId="{E78FF87C-9F4A-4F75-998D-3ECB6543BAB8}"/>
          </ac:spMkLst>
        </pc:spChg>
        <pc:picChg chg="add mod ord">
          <ac:chgData name="Wui Keat Yeoh" userId="7db793eb2bd7239f" providerId="LiveId" clId="{50A456D1-3157-46E4-A809-DCA87B4D5351}" dt="2025-01-06T01:22:52.208" v="13" actId="26606"/>
          <ac:picMkLst>
            <pc:docMk/>
            <pc:sldMk cId="825346660" sldId="256"/>
            <ac:picMk id="6" creationId="{5E75CF05-DF9B-B071-A10F-5C66DD7AB92F}"/>
          </ac:picMkLst>
        </pc:picChg>
        <pc:cxnChg chg="add">
          <ac:chgData name="Wui Keat Yeoh" userId="7db793eb2bd7239f" providerId="LiveId" clId="{50A456D1-3157-46E4-A809-DCA87B4D5351}" dt="2025-01-06T01:22:52.217" v="14" actId="26606"/>
          <ac:cxnSpMkLst>
            <pc:docMk/>
            <pc:sldMk cId="825346660" sldId="256"/>
            <ac:cxnSpMk id="143" creationId="{9FF46BC6-C78D-47E7-87CF-A1DD38B02BD3}"/>
          </ac:cxnSpMkLst>
        </pc:cxnChg>
        <pc:cxnChg chg="add">
          <ac:chgData name="Wui Keat Yeoh" userId="7db793eb2bd7239f" providerId="LiveId" clId="{50A456D1-3157-46E4-A809-DCA87B4D5351}" dt="2025-01-06T01:22:52.217" v="14" actId="26606"/>
          <ac:cxnSpMkLst>
            <pc:docMk/>
            <pc:sldMk cId="825346660" sldId="256"/>
            <ac:cxnSpMk id="144" creationId="{BE3C958F-F320-49F4-9AB7-FD2F51A7712E}"/>
          </ac:cxnSpMkLst>
        </pc:cxnChg>
      </pc:sldChg>
      <pc:sldChg chg="addSp delSp modSp mod modNotesTx">
        <pc:chgData name="Wui Keat Yeoh" userId="7db793eb2bd7239f" providerId="LiveId" clId="{50A456D1-3157-46E4-A809-DCA87B4D5351}" dt="2025-01-12T12:02:43.817" v="331" actId="20577"/>
        <pc:sldMkLst>
          <pc:docMk/>
          <pc:sldMk cId="2194894940" sldId="257"/>
        </pc:sldMkLst>
        <pc:spChg chg="mod">
          <ac:chgData name="Wui Keat Yeoh" userId="7db793eb2bd7239f" providerId="LiveId" clId="{50A456D1-3157-46E4-A809-DCA87B4D5351}" dt="2025-01-06T01:35:53.651" v="41" actId="26606"/>
          <ac:spMkLst>
            <pc:docMk/>
            <pc:sldMk cId="2194894940" sldId="257"/>
            <ac:spMk id="2" creationId="{AB7253AF-8316-73D6-788B-7FE33E40E42F}"/>
          </ac:spMkLst>
        </pc:spChg>
        <pc:spChg chg="mod">
          <ac:chgData name="Wui Keat Yeoh" userId="7db793eb2bd7239f" providerId="LiveId" clId="{50A456D1-3157-46E4-A809-DCA87B4D5351}" dt="2025-01-06T01:35:53.651" v="41" actId="26606"/>
          <ac:spMkLst>
            <pc:docMk/>
            <pc:sldMk cId="2194894940" sldId="257"/>
            <ac:spMk id="46" creationId="{E3E76492-879D-5510-6AA0-2885BDDC5A01}"/>
          </ac:spMkLst>
        </pc:spChg>
        <pc:spChg chg="add">
          <ac:chgData name="Wui Keat Yeoh" userId="7db793eb2bd7239f" providerId="LiveId" clId="{50A456D1-3157-46E4-A809-DCA87B4D5351}" dt="2025-01-06T01:35:53.651" v="41" actId="26606"/>
          <ac:spMkLst>
            <pc:docMk/>
            <pc:sldMk cId="2194894940" sldId="257"/>
            <ac:spMk id="92" creationId="{3BCB5F6A-9EB0-40B0-9D13-3023E9A20508}"/>
          </ac:spMkLst>
        </pc:spChg>
        <pc:picChg chg="add mod">
          <ac:chgData name="Wui Keat Yeoh" userId="7db793eb2bd7239f" providerId="LiveId" clId="{50A456D1-3157-46E4-A809-DCA87B4D5351}" dt="2025-01-06T01:35:53.651" v="41" actId="26606"/>
          <ac:picMkLst>
            <pc:docMk/>
            <pc:sldMk cId="2194894940" sldId="257"/>
            <ac:picMk id="4" creationId="{4CD99D71-C2FD-72DC-017D-878243AC0FD3}"/>
          </ac:picMkLst>
        </pc:picChg>
      </pc:sldChg>
      <pc:sldChg chg="addSp delSp modSp mod setBg setClrOvrMap modNotesTx">
        <pc:chgData name="Wui Keat Yeoh" userId="7db793eb2bd7239f" providerId="LiveId" clId="{50A456D1-3157-46E4-A809-DCA87B4D5351}" dt="2025-01-12T12:02:51.692" v="332" actId="20577"/>
        <pc:sldMkLst>
          <pc:docMk/>
          <pc:sldMk cId="510150428" sldId="258"/>
        </pc:sldMkLst>
        <pc:spChg chg="mod">
          <ac:chgData name="Wui Keat Yeoh" userId="7db793eb2bd7239f" providerId="LiveId" clId="{50A456D1-3157-46E4-A809-DCA87B4D5351}" dt="2025-01-06T01:32:28.250" v="31" actId="26606"/>
          <ac:spMkLst>
            <pc:docMk/>
            <pc:sldMk cId="510150428" sldId="258"/>
            <ac:spMk id="2" creationId="{B035F7BE-352E-CD5A-46B3-161305366576}"/>
          </ac:spMkLst>
        </pc:spChg>
        <pc:spChg chg="mod">
          <ac:chgData name="Wui Keat Yeoh" userId="7db793eb2bd7239f" providerId="LiveId" clId="{50A456D1-3157-46E4-A809-DCA87B4D5351}" dt="2025-01-06T02:36:34.200" v="48" actId="113"/>
          <ac:spMkLst>
            <pc:docMk/>
            <pc:sldMk cId="510150428" sldId="258"/>
            <ac:spMk id="3" creationId="{19B13F90-C67A-5A07-DBA8-E42193287D53}"/>
          </ac:spMkLst>
        </pc:spChg>
        <pc:spChg chg="add">
          <ac:chgData name="Wui Keat Yeoh" userId="7db793eb2bd7239f" providerId="LiveId" clId="{50A456D1-3157-46E4-A809-DCA87B4D5351}" dt="2025-01-06T01:32:28.250" v="31" actId="26606"/>
          <ac:spMkLst>
            <pc:docMk/>
            <pc:sldMk cId="510150428" sldId="258"/>
            <ac:spMk id="1042" creationId="{EB6743CF-E74B-4A3C-A785-599069DB89DF}"/>
          </ac:spMkLst>
        </pc:spChg>
        <pc:picChg chg="add mod ord">
          <ac:chgData name="Wui Keat Yeoh" userId="7db793eb2bd7239f" providerId="LiveId" clId="{50A456D1-3157-46E4-A809-DCA87B4D5351}" dt="2025-01-06T01:32:28.250" v="31" actId="26606"/>
          <ac:picMkLst>
            <pc:docMk/>
            <pc:sldMk cId="510150428" sldId="258"/>
            <ac:picMk id="1026" creationId="{1A6F52C3-E975-64BC-1BEC-925836F0CDFC}"/>
          </ac:picMkLst>
        </pc:picChg>
      </pc:sldChg>
      <pc:sldChg chg="addSp delSp modSp mod modNotesTx">
        <pc:chgData name="Wui Keat Yeoh" userId="7db793eb2bd7239f" providerId="LiveId" clId="{50A456D1-3157-46E4-A809-DCA87B4D5351}" dt="2025-01-12T12:02:57.129" v="333" actId="20577"/>
        <pc:sldMkLst>
          <pc:docMk/>
          <pc:sldMk cId="2665814887" sldId="259"/>
        </pc:sldMkLst>
        <pc:spChg chg="mod">
          <ac:chgData name="Wui Keat Yeoh" userId="7db793eb2bd7239f" providerId="LiveId" clId="{50A456D1-3157-46E4-A809-DCA87B4D5351}" dt="2025-01-06T02:40:15.303" v="72" actId="26606"/>
          <ac:spMkLst>
            <pc:docMk/>
            <pc:sldMk cId="2665814887" sldId="259"/>
            <ac:spMk id="2" creationId="{82CA20BD-B29D-F992-9F6B-B21328E70ADA}"/>
          </ac:spMkLst>
        </pc:spChg>
        <pc:spChg chg="mod">
          <ac:chgData name="Wui Keat Yeoh" userId="7db793eb2bd7239f" providerId="LiveId" clId="{50A456D1-3157-46E4-A809-DCA87B4D5351}" dt="2025-01-06T02:40:15.303" v="72" actId="26606"/>
          <ac:spMkLst>
            <pc:docMk/>
            <pc:sldMk cId="2665814887" sldId="259"/>
            <ac:spMk id="3" creationId="{BA55B8FF-48D0-BA33-1D2D-B2EC406D5421}"/>
          </ac:spMkLst>
        </pc:spChg>
        <pc:spChg chg="add mod">
          <ac:chgData name="Wui Keat Yeoh" userId="7db793eb2bd7239f" providerId="LiveId" clId="{50A456D1-3157-46E4-A809-DCA87B4D5351}" dt="2025-01-06T02:39:24.798" v="68" actId="14100"/>
          <ac:spMkLst>
            <pc:docMk/>
            <pc:sldMk cId="2665814887" sldId="259"/>
            <ac:spMk id="5" creationId="{BD196967-4C17-9632-18A0-17748E75CD52}"/>
          </ac:spMkLst>
        </pc:spChg>
        <pc:picChg chg="add mod ord">
          <ac:chgData name="Wui Keat Yeoh" userId="7db793eb2bd7239f" providerId="LiveId" clId="{50A456D1-3157-46E4-A809-DCA87B4D5351}" dt="2025-01-06T02:40:15.303" v="72" actId="26606"/>
          <ac:picMkLst>
            <pc:docMk/>
            <pc:sldMk cId="2665814887" sldId="259"/>
            <ac:picMk id="6" creationId="{AC3EE5A6-F505-B2AF-05E5-D8CF161333BC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00.480" v="334" actId="20577"/>
        <pc:sldMkLst>
          <pc:docMk/>
          <pc:sldMk cId="791250408" sldId="261"/>
        </pc:sldMkLst>
        <pc:spChg chg="mod">
          <ac:chgData name="Wui Keat Yeoh" userId="7db793eb2bd7239f" providerId="LiveId" clId="{50A456D1-3157-46E4-A809-DCA87B4D5351}" dt="2025-01-06T02:43:08.740" v="83" actId="26606"/>
          <ac:spMkLst>
            <pc:docMk/>
            <pc:sldMk cId="791250408" sldId="261"/>
            <ac:spMk id="2" creationId="{F6270802-8751-970B-F409-935E1B21A768}"/>
          </ac:spMkLst>
        </pc:spChg>
        <pc:spChg chg="mod ord">
          <ac:chgData name="Wui Keat Yeoh" userId="7db793eb2bd7239f" providerId="LiveId" clId="{50A456D1-3157-46E4-A809-DCA87B4D5351}" dt="2025-01-06T02:43:08.740" v="83" actId="26606"/>
          <ac:spMkLst>
            <pc:docMk/>
            <pc:sldMk cId="791250408" sldId="261"/>
            <ac:spMk id="3" creationId="{73950D3F-E551-653A-C44C-FC2976765F58}"/>
          </ac:spMkLst>
        </pc:spChg>
        <pc:picChg chg="add mod">
          <ac:chgData name="Wui Keat Yeoh" userId="7db793eb2bd7239f" providerId="LiveId" clId="{50A456D1-3157-46E4-A809-DCA87B4D5351}" dt="2025-01-06T02:43:08.740" v="83" actId="26606"/>
          <ac:picMkLst>
            <pc:docMk/>
            <pc:sldMk cId="791250408" sldId="261"/>
            <ac:picMk id="5" creationId="{3A464166-6AD9-6F0E-14E3-4482A7F4E741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03.910" v="335" actId="20577"/>
        <pc:sldMkLst>
          <pc:docMk/>
          <pc:sldMk cId="906396312" sldId="262"/>
        </pc:sldMkLst>
        <pc:spChg chg="mod">
          <ac:chgData name="Wui Keat Yeoh" userId="7db793eb2bd7239f" providerId="LiveId" clId="{50A456D1-3157-46E4-A809-DCA87B4D5351}" dt="2025-01-06T03:53:56.743" v="98" actId="26606"/>
          <ac:spMkLst>
            <pc:docMk/>
            <pc:sldMk cId="906396312" sldId="262"/>
            <ac:spMk id="2" creationId="{A6DA3F2E-A88C-E3CA-8928-6A7F1F7A3A84}"/>
          </ac:spMkLst>
        </pc:spChg>
        <pc:spChg chg="mod ord">
          <ac:chgData name="Wui Keat Yeoh" userId="7db793eb2bd7239f" providerId="LiveId" clId="{50A456D1-3157-46E4-A809-DCA87B4D5351}" dt="2025-01-06T04:09:59.218" v="130" actId="113"/>
          <ac:spMkLst>
            <pc:docMk/>
            <pc:sldMk cId="906396312" sldId="262"/>
            <ac:spMk id="3" creationId="{0CDC3707-8DC3-456C-87A9-7E8C0B3AE266}"/>
          </ac:spMkLst>
        </pc:spChg>
        <pc:picChg chg="add mod">
          <ac:chgData name="Wui Keat Yeoh" userId="7db793eb2bd7239f" providerId="LiveId" clId="{50A456D1-3157-46E4-A809-DCA87B4D5351}" dt="2025-01-06T03:53:56.743" v="98" actId="26606"/>
          <ac:picMkLst>
            <pc:docMk/>
            <pc:sldMk cId="906396312" sldId="262"/>
            <ac:picMk id="5" creationId="{3ED5E17D-2B52-77DB-028D-3CD81E27DCF6}"/>
          </ac:picMkLst>
        </pc:picChg>
        <pc:picChg chg="add mod">
          <ac:chgData name="Wui Keat Yeoh" userId="7db793eb2bd7239f" providerId="LiveId" clId="{50A456D1-3157-46E4-A809-DCA87B4D5351}" dt="2025-01-06T03:53:56.743" v="98" actId="26606"/>
          <ac:picMkLst>
            <pc:docMk/>
            <pc:sldMk cId="906396312" sldId="262"/>
            <ac:picMk id="6" creationId="{37CF5EB0-599F-4F79-15AC-E98909C9244F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09.034" v="336" actId="20577"/>
        <pc:sldMkLst>
          <pc:docMk/>
          <pc:sldMk cId="2693286564" sldId="263"/>
        </pc:sldMkLst>
        <pc:spChg chg="mod">
          <ac:chgData name="Wui Keat Yeoh" userId="7db793eb2bd7239f" providerId="LiveId" clId="{50A456D1-3157-46E4-A809-DCA87B4D5351}" dt="2025-01-06T03:59:02.916" v="100"/>
          <ac:spMkLst>
            <pc:docMk/>
            <pc:sldMk cId="2693286564" sldId="263"/>
            <ac:spMk id="2" creationId="{AF22706B-C7D9-D810-A1C9-E09E20958EB9}"/>
          </ac:spMkLst>
        </pc:spChg>
        <pc:spChg chg="mod ord">
          <ac:chgData name="Wui Keat Yeoh" userId="7db793eb2bd7239f" providerId="LiveId" clId="{50A456D1-3157-46E4-A809-DCA87B4D5351}" dt="2025-01-06T04:02:44.994" v="110" actId="26606"/>
          <ac:spMkLst>
            <pc:docMk/>
            <pc:sldMk cId="2693286564" sldId="263"/>
            <ac:spMk id="3" creationId="{4F16E8E3-091A-7FA9-EE27-ED0D95928151}"/>
          </ac:spMkLst>
        </pc:spChg>
        <pc:picChg chg="add mod">
          <ac:chgData name="Wui Keat Yeoh" userId="7db793eb2bd7239f" providerId="LiveId" clId="{50A456D1-3157-46E4-A809-DCA87B4D5351}" dt="2025-01-06T04:02:44.994" v="110" actId="26606"/>
          <ac:picMkLst>
            <pc:docMk/>
            <pc:sldMk cId="2693286564" sldId="263"/>
            <ac:picMk id="5" creationId="{2F0B9C10-0FF1-F0FF-B9BC-2CCB73A731E8}"/>
          </ac:picMkLst>
        </pc:picChg>
        <pc:picChg chg="add mod">
          <ac:chgData name="Wui Keat Yeoh" userId="7db793eb2bd7239f" providerId="LiveId" clId="{50A456D1-3157-46E4-A809-DCA87B4D5351}" dt="2025-01-06T04:07:51.430" v="129" actId="1076"/>
          <ac:picMkLst>
            <pc:docMk/>
            <pc:sldMk cId="2693286564" sldId="263"/>
            <ac:picMk id="7" creationId="{6AD9CEDB-9FD5-EB2C-5CEB-B37BE638C9DD}"/>
          </ac:picMkLst>
        </pc:picChg>
        <pc:picChg chg="add mod">
          <ac:chgData name="Wui Keat Yeoh" userId="7db793eb2bd7239f" providerId="LiveId" clId="{50A456D1-3157-46E4-A809-DCA87B4D5351}" dt="2025-01-06T04:07:46.038" v="128" actId="1076"/>
          <ac:picMkLst>
            <pc:docMk/>
            <pc:sldMk cId="2693286564" sldId="263"/>
            <ac:picMk id="11" creationId="{3EA46B14-6D10-2112-15BF-7300E9BFC548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12.662" v="337" actId="20577"/>
        <pc:sldMkLst>
          <pc:docMk/>
          <pc:sldMk cId="2873528197" sldId="264"/>
        </pc:sldMkLst>
        <pc:spChg chg="mod">
          <ac:chgData name="Wui Keat Yeoh" userId="7db793eb2bd7239f" providerId="LiveId" clId="{50A456D1-3157-46E4-A809-DCA87B4D5351}" dt="2025-01-06T04:11:30.860" v="181"/>
          <ac:spMkLst>
            <pc:docMk/>
            <pc:sldMk cId="2873528197" sldId="264"/>
            <ac:spMk id="2" creationId="{CDC8C695-B6D0-59B9-1D94-94F1BE55EB07}"/>
          </ac:spMkLst>
        </pc:spChg>
        <pc:spChg chg="mod ord">
          <ac:chgData name="Wui Keat Yeoh" userId="7db793eb2bd7239f" providerId="LiveId" clId="{50A456D1-3157-46E4-A809-DCA87B4D5351}" dt="2025-01-06T04:20:20.439" v="192" actId="26606"/>
          <ac:spMkLst>
            <pc:docMk/>
            <pc:sldMk cId="2873528197" sldId="264"/>
            <ac:spMk id="3" creationId="{4ACB3764-A416-44BC-82C8-7F4DB38E7D36}"/>
          </ac:spMkLst>
        </pc:spChg>
        <pc:picChg chg="add mod">
          <ac:chgData name="Wui Keat Yeoh" userId="7db793eb2bd7239f" providerId="LiveId" clId="{50A456D1-3157-46E4-A809-DCA87B4D5351}" dt="2025-01-06T04:20:20.439" v="192" actId="26606"/>
          <ac:picMkLst>
            <pc:docMk/>
            <pc:sldMk cId="2873528197" sldId="264"/>
            <ac:picMk id="4" creationId="{EBDCED71-8AA4-B194-A6A7-2C5CA0379454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19.656" v="339" actId="20577"/>
        <pc:sldMkLst>
          <pc:docMk/>
          <pc:sldMk cId="115171349" sldId="265"/>
        </pc:sldMkLst>
        <pc:spChg chg="mod">
          <ac:chgData name="Wui Keat Yeoh" userId="7db793eb2bd7239f" providerId="LiveId" clId="{50A456D1-3157-46E4-A809-DCA87B4D5351}" dt="2025-01-06T04:35:28.395" v="242" actId="26606"/>
          <ac:spMkLst>
            <pc:docMk/>
            <pc:sldMk cId="115171349" sldId="265"/>
            <ac:spMk id="2" creationId="{838B8413-2798-3C03-8DD5-74E34C6AF480}"/>
          </ac:spMkLst>
        </pc:spChg>
        <pc:spChg chg="mod ord">
          <ac:chgData name="Wui Keat Yeoh" userId="7db793eb2bd7239f" providerId="LiveId" clId="{50A456D1-3157-46E4-A809-DCA87B4D5351}" dt="2025-01-06T04:36:32.176" v="252" actId="15"/>
          <ac:spMkLst>
            <pc:docMk/>
            <pc:sldMk cId="115171349" sldId="265"/>
            <ac:spMk id="3" creationId="{79050C7B-8998-C92C-5959-216954EAFDF7}"/>
          </ac:spMkLst>
        </pc:spChg>
        <pc:picChg chg="add mod">
          <ac:chgData name="Wui Keat Yeoh" userId="7db793eb2bd7239f" providerId="LiveId" clId="{50A456D1-3157-46E4-A809-DCA87B4D5351}" dt="2025-01-06T04:35:51.772" v="244" actId="27614"/>
          <ac:picMkLst>
            <pc:docMk/>
            <pc:sldMk cId="115171349" sldId="265"/>
            <ac:picMk id="6" creationId="{D5DDA53C-F17B-F27C-E429-E0FC3DF67167}"/>
          </ac:picMkLst>
        </pc:picChg>
      </pc:sldChg>
      <pc:sldChg chg="addSp delSp modSp mod modNotesTx">
        <pc:chgData name="Wui Keat Yeoh" userId="7db793eb2bd7239f" providerId="LiveId" clId="{50A456D1-3157-46E4-A809-DCA87B4D5351}" dt="2025-01-12T12:03:30.430" v="385" actId="20577"/>
        <pc:sldMkLst>
          <pc:docMk/>
          <pc:sldMk cId="1627707046" sldId="269"/>
        </pc:sldMkLst>
        <pc:spChg chg="mod">
          <ac:chgData name="Wui Keat Yeoh" userId="7db793eb2bd7239f" providerId="LiveId" clId="{50A456D1-3157-46E4-A809-DCA87B4D5351}" dt="2025-01-06T05:56:57.339" v="327" actId="26606"/>
          <ac:spMkLst>
            <pc:docMk/>
            <pc:sldMk cId="1627707046" sldId="269"/>
            <ac:spMk id="2" creationId="{C29EC5E8-CF55-C5AE-D69C-4CDB57A25F4E}"/>
          </ac:spMkLst>
        </pc:spChg>
        <pc:spChg chg="mod">
          <ac:chgData name="Wui Keat Yeoh" userId="7db793eb2bd7239f" providerId="LiveId" clId="{50A456D1-3157-46E4-A809-DCA87B4D5351}" dt="2025-01-06T05:56:57.339" v="327" actId="26606"/>
          <ac:spMkLst>
            <pc:docMk/>
            <pc:sldMk cId="1627707046" sldId="269"/>
            <ac:spMk id="3" creationId="{0CCBB553-936F-25D4-5EF0-0DE1D1322DE7}"/>
          </ac:spMkLst>
        </pc:spChg>
        <pc:spChg chg="add">
          <ac:chgData name="Wui Keat Yeoh" userId="7db793eb2bd7239f" providerId="LiveId" clId="{50A456D1-3157-46E4-A809-DCA87B4D5351}" dt="2025-01-06T05:56:57.339" v="327" actId="26606"/>
          <ac:spMkLst>
            <pc:docMk/>
            <pc:sldMk cId="1627707046" sldId="269"/>
            <ac:spMk id="16" creationId="{0663EB55-934F-42EF-80DE-098647DE7A01}"/>
          </ac:spMkLst>
        </pc:spChg>
        <pc:picChg chg="add mod ord">
          <ac:chgData name="Wui Keat Yeoh" userId="7db793eb2bd7239f" providerId="LiveId" clId="{50A456D1-3157-46E4-A809-DCA87B4D5351}" dt="2025-01-06T06:04:16.176" v="329" actId="1076"/>
          <ac:picMkLst>
            <pc:docMk/>
            <pc:sldMk cId="1627707046" sldId="269"/>
            <ac:picMk id="4" creationId="{3153766C-0E55-1B6D-ACD2-3BC0CFA4E03D}"/>
          </ac:picMkLst>
        </pc:picChg>
        <pc:cxnChg chg="add">
          <ac:chgData name="Wui Keat Yeoh" userId="7db793eb2bd7239f" providerId="LiveId" clId="{50A456D1-3157-46E4-A809-DCA87B4D5351}" dt="2025-01-06T05:56:57.339" v="327" actId="26606"/>
          <ac:cxnSpMkLst>
            <pc:docMk/>
            <pc:sldMk cId="1627707046" sldId="269"/>
            <ac:cxnSpMk id="14" creationId="{B31FD3CE-CE0A-4FD9-967C-4D340CA3788F}"/>
          </ac:cxnSpMkLst>
        </pc:cxnChg>
      </pc:sldChg>
      <pc:sldChg chg="del">
        <pc:chgData name="Wui Keat Yeoh" userId="7db793eb2bd7239f" providerId="LiveId" clId="{50A456D1-3157-46E4-A809-DCA87B4D5351}" dt="2025-01-06T04:40:02.099" v="255" actId="47"/>
        <pc:sldMkLst>
          <pc:docMk/>
          <pc:sldMk cId="3561138026" sldId="270"/>
        </pc:sldMkLst>
      </pc:sldChg>
      <pc:sldChg chg="addSp delSp modSp add mod modNotesTx">
        <pc:chgData name="Wui Keat Yeoh" userId="7db793eb2bd7239f" providerId="LiveId" clId="{50A456D1-3157-46E4-A809-DCA87B4D5351}" dt="2025-01-12T12:03:17.012" v="338" actId="20577"/>
        <pc:sldMkLst>
          <pc:docMk/>
          <pc:sldMk cId="3920891225" sldId="271"/>
        </pc:sldMkLst>
        <pc:spChg chg="mod">
          <ac:chgData name="Wui Keat Yeoh" userId="7db793eb2bd7239f" providerId="LiveId" clId="{50A456D1-3157-46E4-A809-DCA87B4D5351}" dt="2025-01-06T04:26:31.741" v="219" actId="26606"/>
          <ac:spMkLst>
            <pc:docMk/>
            <pc:sldMk cId="3920891225" sldId="271"/>
            <ac:spMk id="2" creationId="{4CD895F0-E1BE-ED92-F237-658E479BC24F}"/>
          </ac:spMkLst>
        </pc:spChg>
        <pc:spChg chg="mod ord">
          <ac:chgData name="Wui Keat Yeoh" userId="7db793eb2bd7239f" providerId="LiveId" clId="{50A456D1-3157-46E4-A809-DCA87B4D5351}" dt="2025-01-06T04:26:35.120" v="222" actId="26606"/>
          <ac:spMkLst>
            <pc:docMk/>
            <pc:sldMk cId="3920891225" sldId="271"/>
            <ac:spMk id="3" creationId="{486F0B63-913F-DA2F-C45B-0487F36375B2}"/>
          </ac:spMkLst>
        </pc:spChg>
        <pc:picChg chg="add mod ord modCrop">
          <ac:chgData name="Wui Keat Yeoh" userId="7db793eb2bd7239f" providerId="LiveId" clId="{50A456D1-3157-46E4-A809-DCA87B4D5351}" dt="2025-01-06T04:32:13.995" v="236" actId="1076"/>
          <ac:picMkLst>
            <pc:docMk/>
            <pc:sldMk cId="3920891225" sldId="271"/>
            <ac:picMk id="5" creationId="{9159EBA8-A1B8-556F-68DA-0744EC3D05EE}"/>
          </ac:picMkLst>
        </pc:picChg>
        <pc:picChg chg="add mod">
          <ac:chgData name="Wui Keat Yeoh" userId="7db793eb2bd7239f" providerId="LiveId" clId="{50A456D1-3157-46E4-A809-DCA87B4D5351}" dt="2025-01-06T04:32:16.909" v="237" actId="1076"/>
          <ac:picMkLst>
            <pc:docMk/>
            <pc:sldMk cId="3920891225" sldId="271"/>
            <ac:picMk id="6" creationId="{AFC0BD8D-7732-F78F-DE61-C60C3669AB12}"/>
          </ac:picMkLst>
        </pc:picChg>
        <pc:picChg chg="add mod modCrop">
          <ac:chgData name="Wui Keat Yeoh" userId="7db793eb2bd7239f" providerId="LiveId" clId="{50A456D1-3157-46E4-A809-DCA87B4D5351}" dt="2025-01-06T04:32:27.052" v="238" actId="14100"/>
          <ac:picMkLst>
            <pc:docMk/>
            <pc:sldMk cId="3920891225" sldId="271"/>
            <ac:picMk id="7" creationId="{3A35834B-BCF6-420A-D901-3703F8F649D5}"/>
          </ac:picMkLst>
        </pc:picChg>
      </pc:sldChg>
      <pc:sldChg chg="addSp delSp modSp add mod modNotesTx">
        <pc:chgData name="Wui Keat Yeoh" userId="7db793eb2bd7239f" providerId="LiveId" clId="{50A456D1-3157-46E4-A809-DCA87B4D5351}" dt="2025-01-12T12:03:27.529" v="384" actId="20577"/>
        <pc:sldMkLst>
          <pc:docMk/>
          <pc:sldMk cId="1134796086" sldId="272"/>
        </pc:sldMkLst>
        <pc:spChg chg="mod">
          <ac:chgData name="Wui Keat Yeoh" userId="7db793eb2bd7239f" providerId="LiveId" clId="{50A456D1-3157-46E4-A809-DCA87B4D5351}" dt="2025-01-06T04:40:14.335" v="256"/>
          <ac:spMkLst>
            <pc:docMk/>
            <pc:sldMk cId="1134796086" sldId="272"/>
            <ac:spMk id="2" creationId="{8CEF304D-5AC0-11CB-DF5E-4148E12055F5}"/>
          </ac:spMkLst>
        </pc:spChg>
        <pc:spChg chg="mod ord">
          <ac:chgData name="Wui Keat Yeoh" userId="7db793eb2bd7239f" providerId="LiveId" clId="{50A456D1-3157-46E4-A809-DCA87B4D5351}" dt="2025-01-06T05:53:05.317" v="312" actId="113"/>
          <ac:spMkLst>
            <pc:docMk/>
            <pc:sldMk cId="1134796086" sldId="272"/>
            <ac:spMk id="3" creationId="{6316EEC7-4035-C3C6-40FF-B2F4E44C95B5}"/>
          </ac:spMkLst>
        </pc:spChg>
        <pc:picChg chg="add mod">
          <ac:chgData name="Wui Keat Yeoh" userId="7db793eb2bd7239f" providerId="LiveId" clId="{50A456D1-3157-46E4-A809-DCA87B4D5351}" dt="2025-01-06T04:45:46.320" v="260" actId="26606"/>
          <ac:picMkLst>
            <pc:docMk/>
            <pc:sldMk cId="1134796086" sldId="272"/>
            <ac:picMk id="4" creationId="{16E1BFEF-CADE-547A-7E25-4474C7211384}"/>
          </ac:picMkLst>
        </pc:picChg>
        <pc:picChg chg="add mod">
          <ac:chgData name="Wui Keat Yeoh" userId="7db793eb2bd7239f" providerId="LiveId" clId="{50A456D1-3157-46E4-A809-DCA87B4D5351}" dt="2025-01-06T04:53:34.158" v="299" actId="14100"/>
          <ac:picMkLst>
            <pc:docMk/>
            <pc:sldMk cId="1134796086" sldId="272"/>
            <ac:picMk id="5" creationId="{C3ED2A29-AC9F-6F65-C044-EA5B3D07AF12}"/>
          </ac:picMkLst>
        </pc:picChg>
        <pc:picChg chg="add mod">
          <ac:chgData name="Wui Keat Yeoh" userId="7db793eb2bd7239f" providerId="LiveId" clId="{50A456D1-3157-46E4-A809-DCA87B4D5351}" dt="2025-01-06T04:53:54.117" v="306" actId="1076"/>
          <ac:picMkLst>
            <pc:docMk/>
            <pc:sldMk cId="1134796086" sldId="272"/>
            <ac:picMk id="7" creationId="{1DE91A01-B188-EC47-0047-3EEEF5AB833A}"/>
          </ac:picMkLst>
        </pc:picChg>
        <pc:picChg chg="add mod">
          <ac:chgData name="Wui Keat Yeoh" userId="7db793eb2bd7239f" providerId="LiveId" clId="{50A456D1-3157-46E4-A809-DCA87B4D5351}" dt="2025-01-06T04:53:47.204" v="304" actId="1076"/>
          <ac:picMkLst>
            <pc:docMk/>
            <pc:sldMk cId="1134796086" sldId="272"/>
            <ac:picMk id="8" creationId="{A3CEC8E0-6793-94E1-53A1-5151E9798881}"/>
          </ac:picMkLst>
        </pc:picChg>
        <pc:picChg chg="add mod">
          <ac:chgData name="Wui Keat Yeoh" userId="7db793eb2bd7239f" providerId="LiveId" clId="{50A456D1-3157-46E4-A809-DCA87B4D5351}" dt="2025-01-06T04:53:52.237" v="305" actId="1076"/>
          <ac:picMkLst>
            <pc:docMk/>
            <pc:sldMk cId="1134796086" sldId="272"/>
            <ac:picMk id="9" creationId="{3B236DCA-3F9E-CB13-E620-3928DA771165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B64B4-E315-4405-9208-E60512F68482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98D969-3647-4EDC-8D96-7FB25BE89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1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190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02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DDA6F-1FF2-69A5-AF11-1143447D1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1A76DF-B189-B4E3-247D-27382698B2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309540-BD69-97DC-6061-C4761D211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BB634-CAD4-721A-002B-9C234BE2A0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05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B8F87-0202-9ED3-5C8E-2FD7421DB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C6CCA-BA95-7207-4635-010B1A843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D0F96E-6E50-D533-9C41-47F709ADC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27D53D-40B5-341D-D8BE-33C918CF18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4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91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98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77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30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87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22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78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87611-D1ED-6ADD-4DAA-E7CD8F8E0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4F5E19-5EB5-7045-817A-D21D6D4C02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D99066-29B2-AB55-2F9A-BC9E07845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5EC9E4-BFCC-0FD9-0579-9E77A3A0B6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8D969-3647-4EDC-8D96-7FB25BE891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54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76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2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766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74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724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85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59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9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59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580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86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5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1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14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4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79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20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a sound wave&#10;&#10;Description automatically generated">
            <a:extLst>
              <a:ext uri="{FF2B5EF4-FFF2-40B4-BE49-F238E27FC236}">
                <a16:creationId xmlns:a16="http://schemas.microsoft.com/office/drawing/2014/main" id="{5E75CF05-DF9B-B071-A10F-5C66DD7AB9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7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41" name="Isosceles Triangle 140">
            <a:extLst>
              <a:ext uri="{FF2B5EF4-FFF2-40B4-BE49-F238E27FC236}">
                <a16:creationId xmlns:a16="http://schemas.microsoft.com/office/drawing/2014/main" id="{3167F201-EA3A-41F3-8305-5985A44A9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2" name="Parallelogram 141">
            <a:extLst>
              <a:ext uri="{FF2B5EF4-FFF2-40B4-BE49-F238E27FC236}">
                <a16:creationId xmlns:a16="http://schemas.microsoft.com/office/drawing/2014/main" id="{FFD44D11-B1C5-420A-9591-370DC8BAA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9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9FF46BC6-C78D-47E7-87CF-A1DD38B02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BE3C958F-F320-49F4-9AB7-FD2F51A7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Rectangle 23">
            <a:extLst>
              <a:ext uri="{FF2B5EF4-FFF2-40B4-BE49-F238E27FC236}">
                <a16:creationId xmlns:a16="http://schemas.microsoft.com/office/drawing/2014/main" id="{1C4DC544-6AEA-484E-A978-32384E2F9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6" name="Rectangle 25">
            <a:extLst>
              <a:ext uri="{FF2B5EF4-FFF2-40B4-BE49-F238E27FC236}">
                <a16:creationId xmlns:a16="http://schemas.microsoft.com/office/drawing/2014/main" id="{A1F1470C-B594-449D-A8CD-EB7BC156F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7" name="Isosceles Triangle 146">
            <a:extLst>
              <a:ext uri="{FF2B5EF4-FFF2-40B4-BE49-F238E27FC236}">
                <a16:creationId xmlns:a16="http://schemas.microsoft.com/office/drawing/2014/main" id="{B809F8B1-FE88-427F-98C6-1B8CFED8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7F7F7-C7CA-D5E1-8721-0D291B196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200" y="1678665"/>
            <a:ext cx="4569803" cy="236913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1" dirty="0"/>
              <a:t>EG431D Data Acquisition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A0DDC-A98D-3409-3C35-C31C27796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0964" y="4050832"/>
            <a:ext cx="4573037" cy="1096899"/>
          </a:xfrm>
        </p:spPr>
        <p:txBody>
          <a:bodyPr>
            <a:normAutofit/>
          </a:bodyPr>
          <a:lstStyle/>
          <a:p>
            <a:r>
              <a:rPr lang="en-US" b="1" dirty="0"/>
              <a:t>Signal Fundamentals and Acquisition Methods</a:t>
            </a:r>
            <a:endParaRPr lang="en-US" dirty="0"/>
          </a:p>
        </p:txBody>
      </p:sp>
      <p:sp>
        <p:nvSpPr>
          <p:cNvPr id="148" name="Rectangle 27">
            <a:extLst>
              <a:ext uri="{FF2B5EF4-FFF2-40B4-BE49-F238E27FC236}">
                <a16:creationId xmlns:a16="http://schemas.microsoft.com/office/drawing/2014/main" id="{2050D290-680D-48D7-9488-498F59E54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9" name="Rectangle 28">
            <a:extLst>
              <a:ext uri="{FF2B5EF4-FFF2-40B4-BE49-F238E27FC236}">
                <a16:creationId xmlns:a16="http://schemas.microsoft.com/office/drawing/2014/main" id="{E8C81616-E276-41D8-92C5-1C891FE99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0" name="Rectangle 29">
            <a:extLst>
              <a:ext uri="{FF2B5EF4-FFF2-40B4-BE49-F238E27FC236}">
                <a16:creationId xmlns:a16="http://schemas.microsoft.com/office/drawing/2014/main" id="{86BBDB21-2BF1-4C2F-A790-19FBC789C3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1" name="Isosceles Triangle 150">
            <a:extLst>
              <a:ext uri="{FF2B5EF4-FFF2-40B4-BE49-F238E27FC236}">
                <a16:creationId xmlns:a16="http://schemas.microsoft.com/office/drawing/2014/main" id="{E78FF87C-9F4A-4F75-998D-3ECB6543B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34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019C37-61BD-6353-4C34-AC1239E9A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B8413-2798-3C03-8DD5-74E34C6AF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Signal Acquisition with Arduino</a:t>
            </a:r>
          </a:p>
        </p:txBody>
      </p:sp>
      <p:pic>
        <p:nvPicPr>
          <p:cNvPr id="6" name="Picture 5" descr="A computer screen shot showing a diagram&#10;&#10;Description automatically generated">
            <a:extLst>
              <a:ext uri="{FF2B5EF4-FFF2-40B4-BE49-F238E27FC236}">
                <a16:creationId xmlns:a16="http://schemas.microsoft.com/office/drawing/2014/main" id="{D5DDA53C-F17B-F27C-E429-E0FC3DF67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297185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50C7B-8998-C92C-5959-216954EAF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Low-speed vs. high-speed acquisition.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Tools: </a:t>
            </a:r>
            <a:r>
              <a:rPr lang="en-US" sz="1500" dirty="0" err="1"/>
              <a:t>analogRead</a:t>
            </a:r>
            <a:r>
              <a:rPr lang="en-US" sz="1500" dirty="0"/>
              <a:t>(), </a:t>
            </a:r>
            <a:r>
              <a:rPr lang="en-US" sz="1500" dirty="0" err="1"/>
              <a:t>digitalRead</a:t>
            </a:r>
            <a:r>
              <a:rPr lang="en-US" sz="1500" dirty="0"/>
              <a:t>().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Examples: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300" dirty="0"/>
              <a:t>Condition-based monitoring for predictive maintenance.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300" dirty="0"/>
              <a:t>Home occupancy monitoring for elderly care.</a:t>
            </a:r>
          </a:p>
        </p:txBody>
      </p:sp>
    </p:spTree>
    <p:extLst>
      <p:ext uri="{BB962C8B-B14F-4D97-AF65-F5344CB8AC3E}">
        <p14:creationId xmlns:p14="http://schemas.microsoft.com/office/powerpoint/2010/main" val="115171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69E3EF-9AE2-6764-A997-B12B8512C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F304D-5AC0-11CB-DF5E-4148E1205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Case Study: Predictive Maintenance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E1BFEF-CADE-547A-7E25-4474C7211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15981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6EEC7-4035-C3C6-40FF-B2F4E44C9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Sensors: </a:t>
            </a:r>
            <a:r>
              <a:rPr lang="en-US" sz="1500" dirty="0"/>
              <a:t>Accelerometer, sound, thermal array.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Analysis: </a:t>
            </a:r>
            <a:r>
              <a:rPr lang="en-US" sz="1500" dirty="0"/>
              <a:t>Vibration, sound anomalies, thermal hotspots.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 dirty="0"/>
              <a:t>Benefits: </a:t>
            </a:r>
            <a:r>
              <a:rPr lang="en-US" sz="1500" dirty="0"/>
              <a:t>Reduced downtime, cost efficiency.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D2A29-AC9F-6F65-C044-EA5B3D07A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74" y="3987714"/>
            <a:ext cx="1198126" cy="1596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E91A01-B188-EC47-0047-3EEEF5AB8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005" y="3985198"/>
            <a:ext cx="1199069" cy="1598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CEC8E0-6793-94E1-53A1-5151E97988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6941" y="3985198"/>
            <a:ext cx="739059" cy="15981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6DCA-3F9E-CB13-E620-3928DA7711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37833" y="3985198"/>
            <a:ext cx="1199069" cy="159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96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7F433B-399E-1EC0-FA5A-16325BDAE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53766C-0E55-1B6D-ACD2-3BC0CFA4E0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79" r="12850" b="-2"/>
          <a:stretch/>
        </p:blipFill>
        <p:spPr>
          <a:xfrm>
            <a:off x="0" y="1714499"/>
            <a:ext cx="4551305" cy="3429000"/>
          </a:xfrm>
          <a:custGeom>
            <a:avLst/>
            <a:gdLst/>
            <a:ahLst/>
            <a:cxnLst/>
            <a:rect l="l" t="t" r="r" b="b"/>
            <a:pathLst>
              <a:path w="4551305" h="3429000">
                <a:moveTo>
                  <a:pt x="509916" y="0"/>
                </a:moveTo>
                <a:lnTo>
                  <a:pt x="4551305" y="0"/>
                </a:lnTo>
                <a:lnTo>
                  <a:pt x="4551305" y="1"/>
                </a:lnTo>
                <a:lnTo>
                  <a:pt x="3693885" y="1"/>
                </a:lnTo>
                <a:lnTo>
                  <a:pt x="3181696" y="3429000"/>
                </a:lnTo>
                <a:lnTo>
                  <a:pt x="0" y="3429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9EC5E8-CF55-C5AE-D69C-4CDB57A25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225" y="609600"/>
            <a:ext cx="5114776" cy="1320800"/>
          </a:xfrm>
        </p:spPr>
        <p:txBody>
          <a:bodyPr>
            <a:normAutofit/>
          </a:bodyPr>
          <a:lstStyle/>
          <a:p>
            <a:r>
              <a:rPr lang="en-US" b="1" dirty="0"/>
              <a:t>Summary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31FD3CE-CE0A-4FD9-967C-4D340CA37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2012" y="3428999"/>
            <a:ext cx="3251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30">
            <a:extLst>
              <a:ext uri="{FF2B5EF4-FFF2-40B4-BE49-F238E27FC236}">
                <a16:creationId xmlns:a16="http://schemas.microsoft.com/office/drawing/2014/main" id="{0663EB55-934F-42EF-80DE-098647DE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BB553-936F-25D4-5EF0-0DE1D1322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9225" y="2160589"/>
            <a:ext cx="5114776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Key Takeaways: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Importance of understanding signal properties.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ADC/DAC fundamentals.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Practical applications of signal acquisition.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Questions for reflection: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How do signal types affect processing techniques?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What are the challenges in high-speed signal acquisition?</a:t>
            </a:r>
          </a:p>
        </p:txBody>
      </p:sp>
    </p:spTree>
    <p:extLst>
      <p:ext uri="{BB962C8B-B14F-4D97-AF65-F5344CB8AC3E}">
        <p14:creationId xmlns:p14="http://schemas.microsoft.com/office/powerpoint/2010/main" val="1627707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253AF-8316-73D6-788B-7FE33E40E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b="1"/>
              <a:t>Objectives</a:t>
            </a:r>
            <a:br>
              <a:rPr lang="en-US" b="1"/>
            </a:br>
            <a:endParaRPr lang="en-US"/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E3E76492-879D-5510-6AA0-2885BDDC5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Describe stationary and non-stationary signals and their impact on signal processing.</a:t>
            </a:r>
          </a:p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Explain the Nyquist-Shannon Sampling Theorem, aliasing, and quantization.</a:t>
            </a:r>
          </a:p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Demonstrate signal acquisition methods for various signal types.</a:t>
            </a:r>
          </a:p>
        </p:txBody>
      </p:sp>
      <p:pic>
        <p:nvPicPr>
          <p:cNvPr id="4" name="Picture 3" descr="A graph of a sound wave&#10;&#10;Description automatically generated">
            <a:extLst>
              <a:ext uri="{FF2B5EF4-FFF2-40B4-BE49-F238E27FC236}">
                <a16:creationId xmlns:a16="http://schemas.microsoft.com/office/drawing/2014/main" id="{4CD99D71-C2FD-72DC-017D-878243AC0F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60" r="3239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2" name="Isosceles Triangle 9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9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5F7BE-352E-CD5A-46B3-16130536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r>
              <a:rPr lang="en-US" b="1"/>
              <a:t>Introduction to Signals</a:t>
            </a:r>
            <a:br>
              <a:rPr lang="en-US" b="1"/>
            </a:br>
            <a:endParaRPr lang="en-US" dirty="0"/>
          </a:p>
        </p:txBody>
      </p:sp>
      <p:pic>
        <p:nvPicPr>
          <p:cNvPr id="1026" name="Picture 2" descr="Basic Signals: Understanding the fundamentals of signals and their  properties.">
            <a:extLst>
              <a:ext uri="{FF2B5EF4-FFF2-40B4-BE49-F238E27FC236}">
                <a16:creationId xmlns:a16="http://schemas.microsoft.com/office/drawing/2014/main" id="{1A6F52C3-E975-64BC-1BEC-925836F0C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4" t="9091" r="27334" b="-1"/>
          <a:stretch/>
        </p:blipFill>
        <p:spPr bwMode="auto"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2" name="Isosceles Triangle 1041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13F90-C67A-5A07-DBA8-E42193287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Definition of signals: </a:t>
            </a:r>
            <a:r>
              <a:rPr lang="en-US" dirty="0"/>
              <a:t>Information varying over time/space.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Types: </a:t>
            </a:r>
            <a:r>
              <a:rPr lang="en-US" dirty="0"/>
              <a:t>Analog (continuous) vs. Digital (discrete).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Characteristics: </a:t>
            </a:r>
            <a:r>
              <a:rPr lang="en-US" dirty="0"/>
              <a:t>Amplitude, frequency, phase.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Stationary vs. Non-Stationary signals.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150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20BD-B29D-F992-9F6B-B21328E7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Stationary Signals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3EE5A6-F505-B2AF-05E5-D8CF16133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297184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5B8FF-48D0-BA33-1D2D-B2EC406D5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Definition: </a:t>
            </a:r>
            <a:r>
              <a:rPr lang="en-US" sz="1500"/>
              <a:t>Statistical properties constant over time</a:t>
            </a:r>
            <a:r>
              <a:rPr lang="en-US" sz="1500" b="1"/>
              <a:t>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Types:</a:t>
            </a:r>
            <a:r>
              <a:rPr lang="en-US" sz="1500"/>
              <a:t> 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Strict-Sense Stationary (SSS): </a:t>
            </a:r>
            <a:r>
              <a:rPr lang="en-US" sz="1500"/>
              <a:t>All moments invariant.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Wide-Sense Stationary (WSS): </a:t>
            </a:r>
            <a:r>
              <a:rPr lang="en-US" sz="1500"/>
              <a:t>Mean and autocorrelation invariant.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Examples: </a:t>
            </a:r>
            <a:r>
              <a:rPr lang="en-US" sz="1500"/>
              <a:t>Pure sine wave, thermal noise.</a:t>
            </a:r>
          </a:p>
        </p:txBody>
      </p:sp>
      <p:sp>
        <p:nvSpPr>
          <p:cNvPr id="5" name="AutoShape 2" descr="Sinusoidal Waveforms or Sine Wave in an AC Circuit">
            <a:extLst>
              <a:ext uri="{FF2B5EF4-FFF2-40B4-BE49-F238E27FC236}">
                <a16:creationId xmlns:a16="http://schemas.microsoft.com/office/drawing/2014/main" id="{BD196967-4C17-9632-18A0-17748E75CD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4978" cy="525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14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D63ABE-B07A-0366-952E-51C839E4A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0802-8751-970B-F409-935E1B21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Non-Stationary Signals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464166-6AD9-6F0E-14E3-4482A7F4E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26284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50D3F-E551-653A-C44C-FC2976765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Definition: </a:t>
            </a:r>
            <a:r>
              <a:rPr lang="en-US" sz="1500"/>
              <a:t>Statistical properties vary over time.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Examples:</a:t>
            </a:r>
            <a:r>
              <a:rPr lang="en-US" sz="1500"/>
              <a:t> Speech signals, ECG, seismic data.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Analysis methods:</a:t>
            </a:r>
            <a:r>
              <a:rPr lang="en-US" sz="1500"/>
              <a:t> Short-time Fourier Transform, wavelet transform.</a:t>
            </a:r>
          </a:p>
        </p:txBody>
      </p:sp>
    </p:spTree>
    <p:extLst>
      <p:ext uri="{BB962C8B-B14F-4D97-AF65-F5344CB8AC3E}">
        <p14:creationId xmlns:p14="http://schemas.microsoft.com/office/powerpoint/2010/main" val="791250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A3F2E-A88C-E3CA-8928-6A7F1F7A3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462" y="609600"/>
            <a:ext cx="5217540" cy="1320800"/>
          </a:xfrm>
        </p:spPr>
        <p:txBody>
          <a:bodyPr>
            <a:normAutofit/>
          </a:bodyPr>
          <a:lstStyle/>
          <a:p>
            <a:r>
              <a:rPr lang="en-US" b="1" dirty="0"/>
              <a:t>Sampling Theorem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5E17D-2B52-77DB-028D-3CD81E27D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1473338"/>
            <a:ext cx="3150527" cy="8742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C3707-8DC3-456C-87A9-7E8C0B3AE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6462" y="2160589"/>
            <a:ext cx="5217539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Nyquist-Shannon Sampling Theorem: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Sampling frequency ≥ 2 × max frequency</a:t>
            </a:r>
            <a:r>
              <a:rPr lang="en-US" dirty="0"/>
              <a:t>.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Prevent aliasing.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Importance of anti-aliasing filters.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CF5EB0-599F-4F79-15AC-E98909C92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05" y="3439020"/>
            <a:ext cx="3000785" cy="260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96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2706B-C7D9-D810-A1C9-E09E20958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Analog-to-Digital Conversion (ADC)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0B9C10-0FF1-F0FF-B9BC-2CCB73A73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19812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E8E3-091A-7FA9-EE27-ED0D95928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Steps: </a:t>
            </a:r>
            <a:r>
              <a:rPr lang="en-US" sz="1500"/>
              <a:t>Sampling, Quantization, Encoding.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Key parameters: </a:t>
            </a:r>
            <a:r>
              <a:rPr lang="en-US" sz="1500"/>
              <a:t>Resolution, sampling rate, reference voltage.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Types: </a:t>
            </a:r>
            <a:r>
              <a:rPr lang="en-US" sz="1500"/>
              <a:t>SAR, Delta-Sigma, Flash ADC.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D9CEDB-9FD5-EB2C-5CEB-B37BE638C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854" y="4384164"/>
            <a:ext cx="1783108" cy="6672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A46B14-6D10-2112-15BF-7300E9BFC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996" y="4484646"/>
            <a:ext cx="1783108" cy="56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86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A9894D-23BF-7827-10F7-BDEB0FEE6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8C695-B6D0-59B9-1D94-94F1BE55E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1" dirty="0"/>
              <a:t>Digital-to-Analog Conversion (DAC)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DCED71-8AA4-B194-A6A7-2C5CA0379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4" y="2159331"/>
            <a:ext cx="5283289" cy="325434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B3764-A416-44BC-82C8-7F4DB38E7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Process: </a:t>
            </a:r>
            <a:r>
              <a:rPr lang="en-US" sz="1500"/>
              <a:t>Converting digital data to continuous analog signals.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Types: </a:t>
            </a:r>
            <a:r>
              <a:rPr lang="en-US" sz="1500"/>
              <a:t>R-2R Ladder, Delta-Sigma, PWM.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500" b="1"/>
              <a:t>Applications: </a:t>
            </a:r>
            <a:r>
              <a:rPr lang="en-US" sz="1500"/>
              <a:t>Audio systems, motor control.</a:t>
            </a:r>
          </a:p>
        </p:txBody>
      </p:sp>
    </p:spTree>
    <p:extLst>
      <p:ext uri="{BB962C8B-B14F-4D97-AF65-F5344CB8AC3E}">
        <p14:creationId xmlns:p14="http://schemas.microsoft.com/office/powerpoint/2010/main" val="287352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4A616-6008-68D9-A3C9-1FD80038C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95F0-E1BE-ED92-F237-658E479BC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b="1"/>
              <a:t>Digital Signal Processing (DSP)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9EBA8-A1B8-556F-68DA-0744EC3D05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032" b="11135"/>
          <a:stretch/>
        </p:blipFill>
        <p:spPr>
          <a:xfrm>
            <a:off x="797876" y="1412083"/>
            <a:ext cx="3703459" cy="149701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F0B63-913F-DA2F-C45B-0487F3637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283" y="2160589"/>
            <a:ext cx="4410718" cy="388077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/>
              <a:t>Operations: </a:t>
            </a:r>
            <a:r>
              <a:rPr lang="en-US"/>
              <a:t>Filtering, Fourier Transform, modulation.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b="1"/>
              <a:t>Applications: </a:t>
            </a:r>
            <a:r>
              <a:rPr lang="en-US"/>
              <a:t>Noise cancellation, biomedical imaging, communication systems.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C0BD8D-7732-F78F-DE61-C60C3669A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876" y="3128687"/>
            <a:ext cx="3703459" cy="12684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35834B-BCF6-420A-D901-3703F8F649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6582"/>
          <a:stretch/>
        </p:blipFill>
        <p:spPr>
          <a:xfrm>
            <a:off x="797876" y="4616713"/>
            <a:ext cx="3703459" cy="138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122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551</TotalTime>
  <Words>384</Words>
  <Application>Microsoft Office PowerPoint</Application>
  <PresentationFormat>Widescreen</PresentationFormat>
  <Paragraphs>67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Trebuchet MS</vt:lpstr>
      <vt:lpstr>Wingdings</vt:lpstr>
      <vt:lpstr>Wingdings 3</vt:lpstr>
      <vt:lpstr>Facet</vt:lpstr>
      <vt:lpstr>EG431D Data Acquisition </vt:lpstr>
      <vt:lpstr>Objectives </vt:lpstr>
      <vt:lpstr>Introduction to Signals </vt:lpstr>
      <vt:lpstr>Stationary Signals</vt:lpstr>
      <vt:lpstr>Non-Stationary Signals</vt:lpstr>
      <vt:lpstr>Sampling Theorem</vt:lpstr>
      <vt:lpstr>Analog-to-Digital Conversion (ADC)</vt:lpstr>
      <vt:lpstr>Digital-to-Analog Conversion (DAC)</vt:lpstr>
      <vt:lpstr>Digital Signal Processing (DSP)</vt:lpstr>
      <vt:lpstr>Signal Acquisition with Arduino</vt:lpstr>
      <vt:lpstr>Case Study: Predictive Maintenance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Wui Keat YEOH (NYP)</dc:creator>
  <cp:lastModifiedBy>Wui Keat YEOH (NYP)</cp:lastModifiedBy>
  <cp:revision>2</cp:revision>
  <dcterms:created xsi:type="dcterms:W3CDTF">2024-12-09T01:34:11Z</dcterms:created>
  <dcterms:modified xsi:type="dcterms:W3CDTF">2025-01-12T12:03:37Z</dcterms:modified>
</cp:coreProperties>
</file>

<file path=docProps/thumbnail.jpeg>
</file>